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8" r:id="rId5"/>
    <p:sldId id="263" r:id="rId6"/>
    <p:sldId id="259" r:id="rId7"/>
    <p:sldId id="261" r:id="rId8"/>
    <p:sldId id="269" r:id="rId9"/>
    <p:sldId id="265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6"/>
    <p:restoredTop sz="94669"/>
  </p:normalViewPr>
  <p:slideViewPr>
    <p:cSldViewPr snapToGrid="0" snapToObjects="1">
      <p:cViewPr varScale="1">
        <p:scale>
          <a:sx n="144" d="100"/>
          <a:sy n="144" d="100"/>
        </p:scale>
        <p:origin x="21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341BA-036A-8142-BAD6-EE1967F8C9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Capital Bikeshare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ECF09-6174-E94A-8CC4-ED4E524E8A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Hannah Barker, tom </a:t>
            </a:r>
            <a:r>
              <a:rPr lang="en-US" dirty="0" err="1"/>
              <a:t>dirienzo</a:t>
            </a:r>
            <a:endParaRPr lang="en-US" dirty="0"/>
          </a:p>
          <a:p>
            <a:r>
              <a:rPr lang="en-US" dirty="0"/>
              <a:t>Alpesh </a:t>
            </a:r>
            <a:r>
              <a:rPr lang="en-US" dirty="0" err="1"/>
              <a:t>patel</a:t>
            </a:r>
            <a:r>
              <a:rPr lang="en-US" dirty="0"/>
              <a:t>, Pat </a:t>
            </a:r>
            <a:r>
              <a:rPr lang="en-US" dirty="0" err="1"/>
              <a:t>wolfe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45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BD62-1494-CD42-B478-9C68F6701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24DA7-0073-C941-A0A6-E5058B46C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analysis supported our hypotheses: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There is a significant increase in ridership for Capital Bikeshare members near 8:00 AM and 5:00 PM, while the number of casual Capital Bikeshare users gradually increases over the course of the day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There is an increase in ridership for Capital Bikeshare members and casual riders during the warmer months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There is a correlation between Capital Bikeshare ridership and temperature, and ridership and precipitation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532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CB43-4E2F-E44B-9651-8C8F8F74E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623" y="2816370"/>
            <a:ext cx="2738432" cy="1225259"/>
          </a:xfrm>
        </p:spPr>
        <p:txBody>
          <a:bodyPr>
            <a:normAutofit fontScale="90000"/>
          </a:bodyPr>
          <a:lstStyle/>
          <a:p>
            <a:r>
              <a:rPr lang="en-US" sz="8800" dirty="0"/>
              <a:t>Q &amp; A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49FFC360-1A5D-472C-8FAF-17E570758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8193" y="853757"/>
            <a:ext cx="5176744" cy="517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68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446E-6DBC-1E46-96D6-CF1F6BD13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93C45-92D0-FE48-B19F-C34BADA6E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500" dirty="0"/>
              <a:t>Examine patterns that affect ridership for Capital Bikeshare riders</a:t>
            </a:r>
          </a:p>
          <a:p>
            <a:pPr lvl="1">
              <a:buFont typeface="Wingdings" pitchFamily="2" charset="2"/>
              <a:buChar char="§"/>
            </a:pPr>
            <a:r>
              <a:rPr lang="en-US" sz="3500" dirty="0"/>
              <a:t> How does the number of riders change over one day? One year?</a:t>
            </a:r>
          </a:p>
          <a:p>
            <a:pPr lvl="1">
              <a:buFont typeface="Wingdings" pitchFamily="2" charset="2"/>
              <a:buChar char="§"/>
            </a:pPr>
            <a:r>
              <a:rPr lang="en-US" sz="3500" dirty="0"/>
              <a:t> Do temperature and precipitation affect ridership?</a:t>
            </a:r>
          </a:p>
          <a:p>
            <a:pPr lvl="1">
              <a:buFont typeface="Wingdings" pitchFamily="2" charset="2"/>
              <a:buChar char="§"/>
            </a:pPr>
            <a:r>
              <a:rPr lang="en-US" sz="3500" dirty="0"/>
              <a:t> What are the most popular routes for casual riders and members?</a:t>
            </a:r>
          </a:p>
          <a:p>
            <a:pPr lvl="1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236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F818-3F26-5244-AD46-38C1183A6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BB074-55F0-0C4F-98C1-706954C4A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Capital Bikeshare Data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Start and stop locations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Ride duration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Member type – Casual vs. member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Open Weather Map – Historical Data for Washington, D.C. in 2018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Temperature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Precipitation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Open Data DC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Geographical coordinates for Capital Bikeshare locations</a:t>
            </a:r>
          </a:p>
          <a:p>
            <a:pPr lvl="1">
              <a:buFont typeface="Wingdings" pitchFamily="2" charset="2"/>
              <a:buChar char="§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AAECD-8604-A149-8770-EDDAD0945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254" y="1128451"/>
            <a:ext cx="4519746" cy="254235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10717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45CA-875C-8A4E-8E57-CB1B25EF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 and routes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A3D1E-44D2-CB46-B5AB-D4C8161CE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popular routes and start/stop locations</a:t>
            </a:r>
          </a:p>
        </p:txBody>
      </p:sp>
    </p:spTree>
    <p:extLst>
      <p:ext uri="{BB962C8B-B14F-4D97-AF65-F5344CB8AC3E}">
        <p14:creationId xmlns:p14="http://schemas.microsoft.com/office/powerpoint/2010/main" val="2572152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45CA-875C-8A4E-8E57-CB1B25EF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Ridership heatmap by member 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A3D1E-44D2-CB46-B5AB-D4C8161CE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31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0434F-59D6-A547-A41A-BD88C88B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Ridership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1A636-3AF5-4D45-9714-D40F9E2A8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63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0EFF6-AE36-9442-9001-FCD7FA4E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impacts on Ridership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681C4-4FB0-3242-9EF0-C78D13132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23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24FC-A846-3645-BDB8-968E05C2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FEDDA-564E-3B4F-B3E5-D01F982CE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0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56E8-3196-D94E-89AD-64DABF56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E3E0D-94AC-6B41-B374-3C5D809D9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How does proximity to a Metro station impact Capital Bikeshare ridership?</a:t>
            </a:r>
          </a:p>
          <a:p>
            <a:r>
              <a:rPr lang="en-US" sz="3200" dirty="0"/>
              <a:t>How did the introduction of electric scooters impact Capital Bikeshare ridership?</a:t>
            </a:r>
          </a:p>
          <a:p>
            <a:r>
              <a:rPr lang="en-US" sz="3200" dirty="0"/>
              <a:t>How do patterns in Uber and Lyft ridership compare with Capital Bikeshare ridership?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4356418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244</Words>
  <Application>Microsoft Macintosh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Gill Sans MT</vt:lpstr>
      <vt:lpstr>Impact</vt:lpstr>
      <vt:lpstr>Wingdings</vt:lpstr>
      <vt:lpstr>Badge</vt:lpstr>
      <vt:lpstr>Capital Bikeshare project</vt:lpstr>
      <vt:lpstr>Objectives</vt:lpstr>
      <vt:lpstr>Data sources</vt:lpstr>
      <vt:lpstr>locations and routes</vt:lpstr>
      <vt:lpstr>Ridership heatmap by member type </vt:lpstr>
      <vt:lpstr>Ridership over time</vt:lpstr>
      <vt:lpstr>Weather impacts on Ridership</vt:lpstr>
      <vt:lpstr>API Uses</vt:lpstr>
      <vt:lpstr>Future considerations</vt:lpstr>
      <vt:lpstr>Conclusions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Capital Bikeshare project</dc:title>
  <dc:creator>Hannah Barker</dc:creator>
  <cp:lastModifiedBy>Patrick Wolfe</cp:lastModifiedBy>
  <cp:revision>5</cp:revision>
  <dcterms:created xsi:type="dcterms:W3CDTF">2019-01-20T17:03:02Z</dcterms:created>
  <dcterms:modified xsi:type="dcterms:W3CDTF">2019-01-21T21:02:16Z</dcterms:modified>
</cp:coreProperties>
</file>